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 Slab"/>
      <p:regular r:id="rId18"/>
      <p:bold r:id="rId19"/>
    </p:embeddedFon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6.xml"/><Relationship Id="rId22" Type="http://schemas.openxmlformats.org/officeDocument/2006/relationships/font" Target="fonts/Roboto-italic.fntdata"/><Relationship Id="rId10" Type="http://schemas.openxmlformats.org/officeDocument/2006/relationships/slide" Target="slides/slide5.xml"/><Relationship Id="rId21" Type="http://schemas.openxmlformats.org/officeDocument/2006/relationships/font" Target="fonts/Robo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Slab-bold.fntdata"/><Relationship Id="rId6" Type="http://schemas.openxmlformats.org/officeDocument/2006/relationships/slide" Target="slides/slide1.xml"/><Relationship Id="rId18" Type="http://schemas.openxmlformats.org/officeDocument/2006/relationships/font" Target="fonts/RobotoSlab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06c98a07d6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06c98a07d6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06c98a07d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06c98a07d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06c98a07d6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06c98a07d6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0698dd773f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0698dd773f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0698dd773f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0698dd773f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0698dd773f_0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0698dd773f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0698dd773f_0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0698dd773f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06c98a07d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06c98a07d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06c98a07d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06c98a07d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06c98a07d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06c98a07d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06c98a07d6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06c98a07d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arxiv.org/abs/1805.04833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Comic Generator using GPT2 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Submitted</a:t>
            </a:r>
            <a:r>
              <a:rPr lang="en"/>
              <a:t> By: Surabhi Govil, Gayathri Pulagam, Rishitha Bandi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Inference</a:t>
            </a:r>
            <a:endParaRPr/>
          </a:p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387900" y="11441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Inference on endpoint for generating the story with the given prompt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200" y="1738075"/>
            <a:ext cx="6457149" cy="3021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Flask Web application</a:t>
            </a:r>
            <a:endParaRPr/>
          </a:p>
        </p:txBody>
      </p:sp>
      <p:sp>
        <p:nvSpPr>
          <p:cNvPr id="136" name="Google Shape;136;p2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2" y="1890875"/>
            <a:ext cx="4476948" cy="267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902" y="1943925"/>
            <a:ext cx="4299551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title"/>
          </p:nvPr>
        </p:nvSpPr>
        <p:spPr>
          <a:xfrm>
            <a:off x="2789000" y="2108625"/>
            <a:ext cx="2496000" cy="62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Objective: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GPT2 to generate large texts from text prompt.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Generate</a:t>
            </a:r>
            <a:r>
              <a:rPr lang="en"/>
              <a:t> image from the story text generated.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Vertex AI to do model monitoring and serving.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GPT2:</a:t>
            </a:r>
            <a:endParaRPr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GPT-2 stands for “Generative Pretrained Transformer 2”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GPT-2</a:t>
            </a:r>
            <a:r>
              <a:rPr lang="en"/>
              <a:t> is an open-source artificial intelligence created by OpenAI in February 2019.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dataset used here is Writing Prompt Dataset by FAIR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to generate consistent stories by Hierarchical Neural Story Generation (Fan et al., 2018)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https://arxiv.org/abs/1805.04833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GPT2 fine tuned on this dataset to generate large texts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</a:t>
            </a:r>
            <a:r>
              <a:rPr lang="en"/>
              <a:t>Generation</a:t>
            </a:r>
            <a:r>
              <a:rPr lang="en"/>
              <a:t>: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 trained a CLIP + Siren based model by referencing Deep Daze library for generating images for our generated stories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Deep Daze is an image generation CLI tool for generating images from text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By using the deed daze’s library, we use the imagine generator to generate image story for our generated story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9675" y="3147375"/>
            <a:ext cx="1816324" cy="177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MLOps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272450" y="1144125"/>
            <a:ext cx="8368200" cy="33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pytorch notebook for implementing the end to end MLOps on google vertex AI.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450" y="1788600"/>
            <a:ext cx="7771223" cy="2886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27275" y="1163649"/>
            <a:ext cx="83529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/>
              <a:t>create buckets with dataset, python package and output bucket. </a:t>
            </a:r>
            <a:r>
              <a:rPr lang="en"/>
              <a:t>Initialize the training job.</a:t>
            </a:r>
            <a:endParaRPr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05"/>
              <a:buNone/>
            </a:pPr>
            <a:r>
              <a:t/>
            </a:r>
            <a:endParaRPr sz="1390"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675" y="1724813"/>
            <a:ext cx="4228352" cy="312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6250" y="1724825"/>
            <a:ext cx="4827750" cy="330595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>
            <p:ph type="title"/>
          </p:nvPr>
        </p:nvSpPr>
        <p:spPr>
          <a:xfrm>
            <a:off x="387900" y="4775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Upload Model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latin typeface="Roboto Slab"/>
                <a:ea typeface="Roboto Slab"/>
                <a:cs typeface="Roboto Slab"/>
                <a:sym typeface="Roboto Slab"/>
              </a:rPr>
              <a:t>Upload model to the vertex AI. After training model artifacts are saved at the output bucket location specified.</a:t>
            </a:r>
            <a:endParaRPr sz="1400"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530" y="2425225"/>
            <a:ext cx="4497475" cy="2637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425225"/>
            <a:ext cx="4409375" cy="263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37375" y="14898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Deploy model to the vertexAI.</a:t>
            </a:r>
            <a:endParaRPr sz="1800"/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74" y="2223125"/>
            <a:ext cx="4375373" cy="25658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1800" y="2223125"/>
            <a:ext cx="4497475" cy="2690137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 Model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Endpoint </a:t>
            </a:r>
            <a:endParaRPr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endpoint and deploy model to the endpoint.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077" y="2475750"/>
            <a:ext cx="4299551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0350" y="2521225"/>
            <a:ext cx="3885752" cy="227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